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54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1" name="Espace réservé de la date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C727B96-855F-46DC-B348-4CCF413EC231}" type="datetimeFigureOut">
              <a:rPr lang="fr-FR" smtClean="0"/>
              <a:pPr/>
              <a:t>11/03/2025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9DD33-6859-49F7-AC3E-1B79C78E4A6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57554" y="1357298"/>
            <a:ext cx="5105400" cy="2868168"/>
          </a:xfrm>
        </p:spPr>
        <p:txBody>
          <a:bodyPr/>
          <a:lstStyle/>
          <a:p>
            <a:pPr algn="ctr"/>
            <a:r>
              <a:rPr lang="fr-FR" dirty="0" smtClean="0"/>
              <a:t>Spécialité</a:t>
            </a:r>
            <a:br>
              <a:rPr lang="fr-FR" dirty="0" smtClean="0"/>
            </a:br>
            <a:r>
              <a:rPr lang="fr-FR" sz="4500" dirty="0" smtClean="0"/>
              <a:t/>
            </a:r>
            <a:br>
              <a:rPr lang="fr-FR" sz="4500" dirty="0" smtClean="0"/>
            </a:br>
            <a:r>
              <a:rPr lang="fr-FR" sz="4500" dirty="0" smtClean="0"/>
              <a:t> Physique-Chimie</a:t>
            </a:r>
            <a:endParaRPr lang="fr-FR" sz="45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054448"/>
            <a:ext cx="936104" cy="92868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725144"/>
            <a:ext cx="1545399" cy="1699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Répartition horaire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182633"/>
              </p:ext>
            </p:extLst>
          </p:nvPr>
        </p:nvGraphicFramePr>
        <p:xfrm>
          <a:off x="395536" y="2276872"/>
          <a:ext cx="72390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Première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Terminale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4h</a:t>
                      </a:r>
                      <a:r>
                        <a:rPr lang="fr-FR" baseline="0" dirty="0" smtClean="0"/>
                        <a:t>     </a:t>
                      </a:r>
                      <a:r>
                        <a:rPr lang="fr-FR" dirty="0" smtClean="0"/>
                        <a:t>Cours</a:t>
                      </a:r>
                      <a:r>
                        <a:rPr lang="fr-FR" baseline="0" dirty="0" smtClean="0"/>
                        <a:t> 2h</a:t>
                      </a:r>
                    </a:p>
                    <a:p>
                      <a:pPr algn="ctr"/>
                      <a:r>
                        <a:rPr lang="fr-FR" baseline="0" dirty="0" smtClean="0"/>
                        <a:t>    TP 2h</a:t>
                      </a:r>
                    </a:p>
                    <a:p>
                      <a:pPr algn="ctr"/>
                      <a:endParaRPr lang="fr-FR" baseline="0" dirty="0" smtClean="0"/>
                    </a:p>
                    <a:p>
                      <a:pPr algn="ctr"/>
                      <a:endParaRPr lang="fr-FR" baseline="0" dirty="0" smtClean="0"/>
                    </a:p>
                    <a:p>
                      <a:pPr algn="ctr"/>
                      <a:r>
                        <a:rPr lang="fr-FR" baseline="0" dirty="0" smtClean="0"/>
                        <a:t>Coefficient 8 sur contrôle continu si spécialité </a:t>
                      </a:r>
                      <a:r>
                        <a:rPr lang="fr-FR" baseline="0" dirty="0" err="1" smtClean="0"/>
                        <a:t>renonçante</a:t>
                      </a:r>
                      <a:endParaRPr lang="fr-FR" baseline="0" dirty="0" smtClean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6h     Cours</a:t>
                      </a:r>
                      <a:r>
                        <a:rPr lang="fr-FR" baseline="0" dirty="0" smtClean="0"/>
                        <a:t> 4h</a:t>
                      </a:r>
                    </a:p>
                    <a:p>
                      <a:pPr algn="ctr"/>
                      <a:r>
                        <a:rPr lang="fr-FR" baseline="0" dirty="0" smtClean="0"/>
                        <a:t>   TP 2h</a:t>
                      </a:r>
                    </a:p>
                    <a:p>
                      <a:pPr algn="ctr"/>
                      <a:endParaRPr lang="fr-FR" baseline="0" dirty="0" smtClean="0"/>
                    </a:p>
                    <a:p>
                      <a:pPr algn="ctr"/>
                      <a:endParaRPr lang="fr-FR" baseline="0" dirty="0" smtClean="0"/>
                    </a:p>
                    <a:p>
                      <a:pPr algn="ctr"/>
                      <a:r>
                        <a:rPr lang="fr-FR" baseline="0" dirty="0" smtClean="0"/>
                        <a:t>Coefficient 16</a:t>
                      </a:r>
                    </a:p>
                    <a:p>
                      <a:pPr algn="ctr"/>
                      <a:r>
                        <a:rPr lang="fr-FR" baseline="0" dirty="0" smtClean="0"/>
                        <a:t>Epreuve écrite : 3h30</a:t>
                      </a:r>
                    </a:p>
                    <a:p>
                      <a:pPr algn="ctr"/>
                      <a:r>
                        <a:rPr lang="fr-FR" baseline="0" dirty="0" smtClean="0"/>
                        <a:t>ECE 1h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Competences</a:t>
            </a:r>
            <a:r>
              <a:rPr lang="fr-FR" dirty="0" smtClean="0"/>
              <a:t> </a:t>
            </a:r>
            <a:r>
              <a:rPr lang="fr-FR" dirty="0" err="1" smtClean="0"/>
              <a:t>travaillees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764704"/>
            <a:ext cx="7239000" cy="4178864"/>
          </a:xfrm>
        </p:spPr>
        <p:txBody>
          <a:bodyPr>
            <a:normAutofit lnSpcReduction="10000"/>
          </a:bodyPr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Modéliser (utiliser des formules, schémas, graphiques, etc.)</a:t>
            </a:r>
          </a:p>
          <a:p>
            <a:r>
              <a:rPr lang="fr-FR" dirty="0" smtClean="0"/>
              <a:t>Construire un raisonnement scientifique</a:t>
            </a:r>
          </a:p>
          <a:p>
            <a:r>
              <a:rPr lang="fr-FR" dirty="0" smtClean="0"/>
              <a:t>Argumenter (à l’oral et à l’écrit)</a:t>
            </a:r>
          </a:p>
          <a:p>
            <a:r>
              <a:rPr lang="fr-FR" dirty="0" smtClean="0"/>
              <a:t>Manipuler</a:t>
            </a:r>
          </a:p>
          <a:p>
            <a:r>
              <a:rPr lang="fr-FR" dirty="0" smtClean="0"/>
              <a:t>Observer, interpréter</a:t>
            </a:r>
          </a:p>
          <a:p>
            <a:r>
              <a:rPr lang="fr-FR" dirty="0" smtClean="0"/>
              <a:t>Utiliser un vocabulaire adapté, spécifique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81128"/>
            <a:ext cx="2851969" cy="174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80"/>
          <a:stretch/>
        </p:blipFill>
        <p:spPr bwMode="auto">
          <a:xfrm>
            <a:off x="4499992" y="4654349"/>
            <a:ext cx="2486099" cy="159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Competences</a:t>
            </a:r>
            <a:r>
              <a:rPr lang="fr-FR" dirty="0" smtClean="0"/>
              <a:t> attendues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9131" y="1052736"/>
            <a:ext cx="7239000" cy="3024336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Maîtriser les bases du programme de 2nde</a:t>
            </a:r>
          </a:p>
          <a:p>
            <a:r>
              <a:rPr lang="fr-FR" dirty="0" smtClean="0"/>
              <a:t>Manipuler avec aisance les outils de base de mathématiques (proportionnalité, équation, puissance de 10, vecteurs, conversions, etc.)</a:t>
            </a:r>
          </a:p>
          <a:p>
            <a:r>
              <a:rPr lang="fr-FR" dirty="0" smtClean="0"/>
              <a:t>Savoir fournir un travail personnel régulier et autonome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28133"/>
            <a:ext cx="1702977" cy="264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POUR qui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7239000" cy="4846320"/>
          </a:xfrm>
        </p:spPr>
        <p:txBody>
          <a:bodyPr>
            <a:normAutofit lnSpcReduction="10000"/>
          </a:bodyPr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Pour ceux qui ont un goût pour la physique et la </a:t>
            </a:r>
            <a:r>
              <a:rPr lang="fr-FR" dirty="0" smtClean="0"/>
              <a:t>chimie</a:t>
            </a:r>
          </a:p>
          <a:p>
            <a:endParaRPr lang="fr-FR" dirty="0" smtClean="0"/>
          </a:p>
          <a:p>
            <a:r>
              <a:rPr lang="fr-FR" dirty="0" smtClean="0"/>
              <a:t>Pour ceux qui se destinent à des études scientifiques, sciences expérimentales, ingénierie, médecine, sport, technologie, industrie, </a:t>
            </a:r>
            <a:r>
              <a:rPr lang="fr-FR" dirty="0" err="1" smtClean="0"/>
              <a:t>etc</a:t>
            </a:r>
            <a:r>
              <a:rPr lang="fr-FR" dirty="0"/>
              <a:t> </a:t>
            </a:r>
            <a:r>
              <a:rPr lang="fr-FR" dirty="0" smtClean="0"/>
              <a:t>…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</a:t>
            </a:r>
            <a:r>
              <a:rPr lang="fr-FR" dirty="0" smtClean="0"/>
              <a:t>(ex: BUT</a:t>
            </a:r>
            <a:r>
              <a:rPr lang="fr-FR" dirty="0" smtClean="0"/>
              <a:t>, licences, classe </a:t>
            </a:r>
            <a:r>
              <a:rPr lang="fr-FR" dirty="0" smtClean="0"/>
              <a:t>préparatoire</a:t>
            </a:r>
          </a:p>
          <a:p>
            <a:pPr marL="0" indent="0">
              <a:buNone/>
            </a:pPr>
            <a:r>
              <a:rPr lang="fr-FR" dirty="0" smtClean="0"/>
              <a:t>   scientifique, école d’ingénieur, …)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873" y="5006280"/>
            <a:ext cx="1450495" cy="15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132</TotalTime>
  <Words>167</Words>
  <Application>Microsoft Office PowerPoint</Application>
  <PresentationFormat>Affichage à l'écran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Opulent</vt:lpstr>
      <vt:lpstr>Spécialité   Physique-Chimie</vt:lpstr>
      <vt:lpstr>Répartition horaire</vt:lpstr>
      <vt:lpstr>Competences travaillees</vt:lpstr>
      <vt:lpstr>Competences attendues</vt:lpstr>
      <vt:lpstr>POUR qui ?</vt:lpstr>
    </vt:vector>
  </TitlesOfParts>
  <Company>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Physique-Chimie</dc:title>
  <dc:creator>Utilisateur Windows</dc:creator>
  <cp:lastModifiedBy>FredSteph</cp:lastModifiedBy>
  <cp:revision>14</cp:revision>
  <dcterms:created xsi:type="dcterms:W3CDTF">2022-03-26T08:15:25Z</dcterms:created>
  <dcterms:modified xsi:type="dcterms:W3CDTF">2025-03-11T07:35:26Z</dcterms:modified>
</cp:coreProperties>
</file>